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98B11-73B1-AA2A-3966-AAABFBCF65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B41C38-5CE3-E290-B6D2-72C1031D75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D86359-2A28-990A-8EDC-7CC3F03AD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76B8-E4CE-466E-BF2E-2A35EB3550E9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8DB3FD-8D1D-E3DB-7855-2833BB79E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9DD21D-517A-D0F2-5DB5-42305CAEC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D2F4-7230-485A-9995-5B021891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136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BC8B2-79DE-27C3-4575-1AC64687FE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DF0436-88F0-3D36-ED1B-5303331FE9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4E1B0F-C83B-7E0C-BC5A-BEB4FDEE32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76B8-E4CE-466E-BF2E-2A35EB3550E9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22EF5F-0A28-10D2-9EC0-1A75CC0E0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4EEA1C-C0BB-2134-A1F8-00B81EDF5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D2F4-7230-485A-9995-5B021891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406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20BAB06-7401-C99E-6351-4E211C6988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640E78-DFED-9F4C-B872-0C5F23CF08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AF3DB2-E0DE-0496-D513-CE09CEB62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76B8-E4CE-466E-BF2E-2A35EB3550E9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8BCC3E-64CC-29A5-C106-B83102B96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69BD4D-A0C9-BBB6-D3D5-D28561323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D2F4-7230-485A-9995-5B021891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972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A620A2-4C65-0696-61D6-449C16E733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78D91C-44E3-3C40-1B26-2DE0461B6F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14AB7F-1BC4-B011-C6B6-614A974ECA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76B8-E4CE-466E-BF2E-2A35EB3550E9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FC493F-81B3-C70A-BE71-48E03DEAA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D19223-5A84-5DB2-734F-0FF8E31C3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D2F4-7230-485A-9995-5B021891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598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C44BFC-EE0F-1715-ACB5-A3501E8198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14DC9B-EFDA-F6A5-D09C-31036F22DD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2BB3D1-7BA0-E28D-7D06-03686252CC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76B8-E4CE-466E-BF2E-2A35EB3550E9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55F213-A775-0097-0722-A636A4B92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2E335D-7DA4-2A32-633B-655CD8B6D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D2F4-7230-485A-9995-5B021891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572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20CA5-1F0F-195B-11B6-EC6B07F6E0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94E386-EC7F-CD0C-708D-520AC8F02F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4D9A4B-F0B8-9F12-7399-E92A47AC42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C20CC5-6ABE-881B-50CD-8B32E0C2E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76B8-E4CE-466E-BF2E-2A35EB3550E9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452478-7560-C415-C796-3801D5BDB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5F07D0-3F42-0B09-E917-DBA1F9B2D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D2F4-7230-485A-9995-5B021891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765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81CF0-AF27-E14A-4F11-77D92A6364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3D1312-8DB7-6C6F-2AA0-FFD14F335C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2B49C3-7DF5-D1BB-D6D6-8BE66E5EE0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C10B57-3F0E-F155-FD94-9A102FFE8F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E28248-BE00-97F4-2EE7-CC5AE20E0B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3F8A13-538C-3D83-1F6A-D10A6CE174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76B8-E4CE-466E-BF2E-2A35EB3550E9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7BF33B9-1525-E609-C5C9-F1003132A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8D5D909-2AB2-C383-024B-D0D97594C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D2F4-7230-485A-9995-5B021891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144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F2F343-CAAA-6436-4D5F-F6F134E59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F0E284-EC07-E48D-F414-4512C88AA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76B8-E4CE-466E-BF2E-2A35EB3550E9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875B0F-1352-E46A-E213-0410563B2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E16A19-3D09-1B2D-3B1C-917A46119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D2F4-7230-485A-9995-5B021891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687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B42EF60-82DA-56EA-88A5-00C464E62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76B8-E4CE-466E-BF2E-2A35EB3550E9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997A266-D48E-B370-492D-1683C1816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CED858-C255-97F9-0CAF-7835B2654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D2F4-7230-485A-9995-5B021891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689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B64550-B5FC-5452-05A2-E70219335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A79368-A96F-EC36-A785-C9D35B1FC3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73BD5D-483C-935F-76C8-469AB240AA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914C1D-ADD3-C158-390B-E483F2A0F6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76B8-E4CE-466E-BF2E-2A35EB3550E9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23526E-965C-4F77-7FFB-DCEF8935A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ABD418-9AC0-328B-26C5-D0DA800DB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D2F4-7230-485A-9995-5B021891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303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DFCF61-B97C-7A27-277D-E5AAD1B15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2C853A-9ABB-9D01-62DA-51CC2DF798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49A992-13AE-C616-1C03-FCA8FE3E0D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333D3B-9DF9-2431-F889-ABFEEB5CB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76B8-E4CE-466E-BF2E-2A35EB3550E9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BEE575-D862-7063-60C5-69E9830A5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7DB1AB-1BB8-DF7E-1F7E-E0445D43D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D2F4-7230-485A-9995-5B021891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28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36A1B65-C2B4-6D77-5C80-65A55375F8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BFE058-6AE2-42B8-2BCD-2BA829A164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E1282C-98CA-8463-755A-EE34C8A2F3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2B76B8-E4CE-466E-BF2E-2A35EB3550E9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FA1F00-908F-1B5F-79CB-923C1C17C6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263B8A-0D31-5345-C6C9-1830DC9CE8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7DD2F4-7230-485A-9995-5B021891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202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A0oz0z1R1iA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A24A64-68FE-820A-BCEE-7FB210D734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AE" b="1" dirty="0"/>
              <a:t>عرض فيديو </a:t>
            </a:r>
            <a:endParaRPr lang="en-US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5D1A99B-5164-FC71-F318-2A511D8C4F04}"/>
              </a:ext>
            </a:extLst>
          </p:cNvPr>
          <p:cNvSpPr txBox="1"/>
          <p:nvPr/>
        </p:nvSpPr>
        <p:spPr>
          <a:xfrm>
            <a:off x="3048778" y="3244334"/>
            <a:ext cx="60975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>
                <a:hlinkClick r:id="rId2"/>
              </a:rPr>
              <a:t>https://www.youtube.com/watch?v=A0oz0z1R1iA</a:t>
            </a:r>
            <a:r>
              <a:rPr lang="ar-AE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92342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15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عرض فيديو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رابط اللعبة</dc:title>
  <dc:creator>aisha alshamsi</dc:creator>
  <cp:lastModifiedBy>aisha alshamsi</cp:lastModifiedBy>
  <cp:revision>5</cp:revision>
  <dcterms:created xsi:type="dcterms:W3CDTF">2024-01-22T15:58:56Z</dcterms:created>
  <dcterms:modified xsi:type="dcterms:W3CDTF">2024-01-23T16:20:41Z</dcterms:modified>
</cp:coreProperties>
</file>